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" name="모서리가 둥근 직사각형 52">
            <a:hlinkClick r:id="" action="ppaction://hlinkshowjump?jump=endshow"/>
          </p:cNvPr>
          <p:cNvSpPr/>
          <p:nvPr/>
        </p:nvSpPr>
        <p:spPr>
          <a:xfrm>
            <a:off x="7380312" y="801169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596072"/>
            <a:ext cx="7841126" cy="4760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score;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("%d", &amp;score);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if(score </a:t>
            </a:r>
            <a:r>
              <a:rPr lang="en-US" altLang="ko-KR" sz="2400" dirty="0"/>
              <a:t>&gt;= 90)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("A");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else </a:t>
            </a:r>
            <a:r>
              <a:rPr lang="en-US" altLang="ko-KR" sz="2400" dirty="0"/>
              <a:t>if(score &gt;= 80)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("B");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else </a:t>
            </a:r>
            <a:r>
              <a:rPr lang="en-US" altLang="ko-KR" sz="2400" dirty="0"/>
              <a:t>if(score &gt;= 70)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("C");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else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smtClean="0"/>
              <a:t>        printf</a:t>
            </a:r>
            <a:r>
              <a:rPr lang="en-US" altLang="ko-KR" sz="2400" dirty="0"/>
              <a:t>("D");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}</a:t>
            </a:r>
            <a:endParaRPr lang="ko-KR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8579</TotalTime>
  <Words>69</Words>
  <Application>Microsoft Office PowerPoint</Application>
  <PresentationFormat>화면 슬라이드 쇼(4:3)</PresentationFormat>
  <Paragraphs>19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733</cp:revision>
  <dcterms:created xsi:type="dcterms:W3CDTF">2013-09-23T15:05:50Z</dcterms:created>
  <dcterms:modified xsi:type="dcterms:W3CDTF">2018-02-09T07:19:56Z</dcterms:modified>
</cp:coreProperties>
</file>